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1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6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8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6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5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3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0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3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DE9F-CC7F-4DF1-9C76-408E6D084F9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C7AD-68C9-4ED6-967D-656487DBB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10\Desktop\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34"/>
            <a:ext cx="9144000" cy="7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7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10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628"/>
            <a:ext cx="8856984" cy="666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6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10\Desktop\Jaichy-yurt-c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910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10\Desktop\e32a651b-0410-4cb5-aa18-eff6b51d66d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28992" cy="53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4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569" y="659011"/>
            <a:ext cx="83583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Хакасские национальные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itchFamily="34" charset="0"/>
              </a:rPr>
              <a:t>игры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11266" name="Picture 2" descr="C:\Users\Win10\Desktop\507665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44629"/>
            <a:ext cx="6552728" cy="386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3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10\Desktop\vhodnaya-gruppa-smnogofunkcionalnogo-informacionnogo-centra-pozary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1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3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in10\Desktop\l-6687-v-hakasii-proydet-vecher-geroicheskogo-ep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1" y="620688"/>
            <a:ext cx="5040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ФОЛЬКЛОР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8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in10\Desktop\respublika-hakasiya-s-rajo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-46449"/>
            <a:ext cx="7864866" cy="68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4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10\Desktop\3d3e0ecba7343207322c9d93757aa37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00" y="0"/>
            <a:ext cx="9262800" cy="66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60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in10\Desktop\1644895971_6-fikiwiki-com-p-kartinka-spasibo-za-vnimanie-dlya-prezenta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4168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6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10\Desktop\1660719313_22-flomaster-club-p-khorovod-kartinki-dlya-detei-krasivo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981075"/>
            <a:ext cx="10706100" cy="88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99695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Комплимент</a:t>
            </a:r>
          </a:p>
        </p:txBody>
      </p:sp>
    </p:spTree>
    <p:extLst>
      <p:ext uri="{BB962C8B-B14F-4D97-AF65-F5344CB8AC3E}">
        <p14:creationId xmlns:p14="http://schemas.microsoft.com/office/powerpoint/2010/main" val="215265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10\Desktop\1648218048_brauberg_karta_rossii_politiko_administrativnaya_101h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650" y="-1352550"/>
            <a:ext cx="12290226" cy="95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8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10\Desktop\A5RhEGTm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16481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in10\Desktop\на конкурс и сайт\IMG_20230315_105809~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347"/>
            <a:ext cx="3560912" cy="25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in10\Desktop\на конкурс и сайт\IMG_20230613_08510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16" y="6559"/>
            <a:ext cx="5584104" cy="30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in10\Desktop\на конкурс и сайт\IMG-20230613-WA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77111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Win10\Desktop\на конкурс и сайт\IMG_20230613_134909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54" y="3212976"/>
            <a:ext cx="5272845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10\Desktop\3d3e0ecba7343207322c9d93757aa37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00" y="0"/>
            <a:ext cx="9262800" cy="66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7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10\Desktop\1200px-Rossiya_Tu-214_in_front_of_terminal_at_Abakan_Air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5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10\Desktop\186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5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10\Desktop\ff2b7343-ca60-4a44-b775-5eec662740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1695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05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25</cp:revision>
  <dcterms:created xsi:type="dcterms:W3CDTF">2023-10-05T07:19:04Z</dcterms:created>
  <dcterms:modified xsi:type="dcterms:W3CDTF">2023-10-06T08:17:08Z</dcterms:modified>
</cp:coreProperties>
</file>